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66" r:id="rId9"/>
    <p:sldId id="267" r:id="rId10"/>
    <p:sldId id="259" r:id="rId11"/>
    <p:sldId id="268" r:id="rId12"/>
    <p:sldId id="269" r:id="rId13"/>
    <p:sldId id="275" r:id="rId14"/>
    <p:sldId id="270" r:id="rId15"/>
    <p:sldId id="271" r:id="rId16"/>
    <p:sldId id="260" r:id="rId17"/>
    <p:sldId id="272" r:id="rId18"/>
    <p:sldId id="273" r:id="rId19"/>
    <p:sldId id="274" r:id="rId20"/>
    <p:sldId id="261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3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0"/>
    <p:restoredTop sz="94662"/>
  </p:normalViewPr>
  <p:slideViewPr>
    <p:cSldViewPr snapToGrid="0">
      <p:cViewPr varScale="1">
        <p:scale>
          <a:sx n="78" d="100"/>
          <a:sy n="78" d="100"/>
        </p:scale>
        <p:origin x="17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C5E5A-AB47-6A42-95C9-A2C3F443F139}" type="datetimeFigureOut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FF698-DF16-B74F-A25C-92AFDBA07D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875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CEF9E-8EED-B67C-F0D9-9FEFF2BB8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46BEF6-5BEA-9B64-6BA0-D69A8B1A5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C92EB-711C-038C-7D11-292FCA87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ADA3-BF28-DF49-9D35-6F3E4ACC25FA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8817B-9806-AB84-1483-499B1A0F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B000D-8E2F-E13B-8612-CB09222B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61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0FA5B-EB55-EA11-3153-FBFBC9CB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75CF0-1C9D-A2BD-8E2A-6F9C7BB57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CF533-1A0B-B2CF-2C9A-FF86729E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1923-86E4-174C-8E0F-9FD940458DE6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CDE84-E239-284A-C064-26CB7BE9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CF02-01FE-9D9C-33D8-16F071B0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17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F354E1-8145-FDAC-8179-97DCD0EC9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7C9A3-9917-1D3A-B866-6CCCA18E1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D2028-7472-0A41-A2C4-413EBE97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8C46-4281-6E4F-BB83-803AB8E254D6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BD6B5-F0FF-368A-9297-0F9F7C43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04798-6206-AB0C-EFF6-8657CE58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2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7A014-E2EB-3787-3D71-C1D6B72D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495EA-1783-0B11-046A-7FFC3DDB8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B696F-41B7-7794-6814-FC9D430F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A310-AD5E-714B-B534-879F2D88240E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B3810-9982-2869-2BA9-7A8A6174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0DBC7-FA07-5B0E-874E-1C9BC14F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3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0E3A5-198E-0930-12B1-17CA715F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16625-A6FC-6CE9-9D2E-46AD41490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14C0B-A637-D2DC-AF4B-1A0C4712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36488-B5DC-054C-BA50-BA2ED3D7AD43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E9FB1-13E8-4A6B-CDEE-84AFF05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D580-7350-D470-BF74-01F7DE24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72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C7ACC-489C-852C-228C-1299619A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A3B83-994A-B5B3-92BF-12FCFFF0E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046E6-6AD3-FF92-D442-ED2695355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32E16-447C-E916-28F6-B89F9D22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D66A-B62D-3844-8977-6077EC3934C8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BB530-EE26-7331-E7E9-71945B25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EF475A-32E3-F2D9-8CC9-71DE2B3A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8443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F117B-443C-4305-1345-8E1BD920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AD418-416F-10A1-D010-801283D8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41C9D3-1497-A37C-AE14-8F0D03C8A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63D74B-7580-E210-7D72-D778F1633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A6B11B-CBFF-C1FC-67A0-229D185AC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0A5CF6-BC60-5620-C82D-43B9D7F3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8F86B-176F-1643-BE75-F2BF8F627A80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D59F6E-BEE9-3D8A-A2DF-685B7EA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3EF6E4-0309-649B-6C35-9A4CDCE3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67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A0070-F932-60B5-AA25-7B657997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35FBA6-B54C-1E54-722E-F3945FD2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EC2E-F37B-6142-8435-73399328EFC6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658C14-D1F0-30A5-BE52-286AA789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693DAE-D55C-A143-9EDD-C5531085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91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62B66-C666-93A3-18BD-6B63208E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1CF2-BFDB-2447-91A4-DF34B520AE8F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A3510D-2F6B-2DD3-14AF-6B7ED7B7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A6DEC-D418-FB0B-F460-FBB1AA65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82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470DB-70BB-F541-1DA5-46AE186A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3CD22-7DEB-C216-DEE1-166A16022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18CDBD-9B60-264B-1DCA-1A1306471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94AED-32C7-4CCB-20A6-2D2C681E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FE06-65AD-E849-B89D-2C179F034468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218F08-5CFF-64C1-F17E-D8CD6A16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CA4F7-170C-B711-6815-F98604A8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29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16F13-1563-49BD-7356-85D98846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EE16C3-93DA-1559-97F8-19BF0637F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1FA44-E4FC-8FBC-6F9C-248B61E16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7D9B09-80FF-EE26-DD6C-DABB8790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6D75-5975-6340-AC7C-EC08D0A8FB5B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B417EF-24FE-82EE-3659-6F3E9546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32555-0B21-C239-4E50-7F5BC6B4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10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62C0D-6303-327C-C4D9-79E676F7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825B-3D1A-F37C-0DFF-E2D7D1F56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B2118-2BA2-D8C4-4A10-5036DCCA3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35423-21E4-C749-AB38-65FE54E04B10}" type="datetime1">
              <a:rPr kumimoji="1" lang="ko-KR" altLang="en-US" smtClean="0"/>
              <a:t>2025. 3. 2.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BC9DE-0666-DC31-5C7F-222B45672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84271-C331-5799-9110-5A0448125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5245AB-7EB7-7A47-8E97-B6C69E8224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71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 descr="텍스트, 그래픽 디자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108E10-6086-B77E-42E3-B8A9D466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69" b="58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effectLst>
            <a:softEdge rad="304945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5E55E-6B54-9524-96D5-BD479429EF42}"/>
              </a:ext>
            </a:extLst>
          </p:cNvPr>
          <p:cNvSpPr txBox="1"/>
          <p:nvPr/>
        </p:nvSpPr>
        <p:spPr>
          <a:xfrm>
            <a:off x="9901238" y="597217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발표자  이용욱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AF2EAE-20E5-6952-313B-C1287931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7157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5BA9CB4-86D2-CBD9-ED9B-4498EB72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highlight>
                  <a:srgbClr val="FFFF00"/>
                </a:highlight>
              </a:rPr>
              <a:t>경사 </a:t>
            </a:r>
            <a:r>
              <a:rPr kumimoji="1" lang="ko-KR" altLang="en-US" sz="3600" dirty="0" err="1">
                <a:highlight>
                  <a:srgbClr val="FFFF00"/>
                </a:highlight>
              </a:rPr>
              <a:t>하강법</a:t>
            </a:r>
            <a:endParaRPr kumimoji="1" lang="ko-KR" altLang="en-US" sz="3600" dirty="0">
              <a:highlight>
                <a:srgbClr val="FFFF00"/>
              </a:highligh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39BD8-A9DA-7690-625A-438B19D1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87761-EDAB-8E71-C8F0-462F2F60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64" y="1566926"/>
            <a:ext cx="8956271" cy="49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0B21B-5F0E-2564-8766-1B837EA4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5BB3E73-59A2-1C8F-2AEB-5C8C8FB008F2}"/>
              </a:ext>
            </a:extLst>
          </p:cNvPr>
          <p:cNvSpPr txBox="1">
            <a:spLocks/>
          </p:cNvSpPr>
          <p:nvPr/>
        </p:nvSpPr>
        <p:spPr>
          <a:xfrm>
            <a:off x="9962866" y="0"/>
            <a:ext cx="222913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solidFill>
                  <a:schemeClr val="bg1"/>
                </a:solidFill>
              </a:rPr>
              <a:t>경사 </a:t>
            </a:r>
            <a:r>
              <a:rPr kumimoji="1" lang="ko-KR" altLang="en-US" sz="2800" dirty="0" err="1">
                <a:solidFill>
                  <a:schemeClr val="bg1"/>
                </a:solidFill>
              </a:rPr>
              <a:t>하강법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1D44B-8F0E-5A36-3AD4-038BAEABAC9D}"/>
              </a:ext>
            </a:extLst>
          </p:cNvPr>
          <p:cNvSpPr txBox="1"/>
          <p:nvPr/>
        </p:nvSpPr>
        <p:spPr>
          <a:xfrm>
            <a:off x="2042160" y="274320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ko-KR" dirty="0"/>
            </a:br>
            <a:endParaRPr lang="en" altLang="ko-KR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39FB4-0EA0-54F2-A1BB-32249A0D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24" y="1096678"/>
            <a:ext cx="3630717" cy="923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49BA9-1FC9-91BB-C773-FB62F0C0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26" y="4607366"/>
            <a:ext cx="3630716" cy="852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9B1651-2571-9D21-79A6-601DDF097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4" y="2728842"/>
            <a:ext cx="5734855" cy="1243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75166B-F4C2-F504-D43F-8BF9C2304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44" y="4681006"/>
            <a:ext cx="2223162" cy="705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30D8C2-8AE4-E75F-1015-F79EF13352BB}"/>
              </a:ext>
            </a:extLst>
          </p:cNvPr>
          <p:cNvSpPr txBox="1"/>
          <p:nvPr/>
        </p:nvSpPr>
        <p:spPr>
          <a:xfrm>
            <a:off x="3232226" y="484897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90376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5053D8-67D0-FFD4-9CC2-9CF4ABEC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1179A4-95C3-70A9-2D16-819996E2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035719"/>
            <a:ext cx="2667000" cy="77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7056C1-21B4-F8C9-7FE9-20418D8A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1901859"/>
            <a:ext cx="2933700" cy="76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C6D438-F67D-41D0-EE7B-3967E16DA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0" y="4056981"/>
            <a:ext cx="3784600" cy="199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E203B-BFE2-311D-EC0B-9B26B46B7547}"/>
              </a:ext>
            </a:extLst>
          </p:cNvPr>
          <p:cNvSpPr txBox="1"/>
          <p:nvPr/>
        </p:nvSpPr>
        <p:spPr>
          <a:xfrm>
            <a:off x="3893820" y="3105181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Start with arbitrary theta_0, theta_1</a:t>
            </a:r>
          </a:p>
          <a:p>
            <a:r>
              <a:rPr kumimoji="1" lang="en-US" altLang="ko-KR" dirty="0">
                <a:solidFill>
                  <a:schemeClr val="bg1"/>
                </a:solidFill>
              </a:rPr>
              <a:t>Repeat until J reaches the minimum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3991BC2-0468-ECDF-6380-4DEE2C7852C7}"/>
              </a:ext>
            </a:extLst>
          </p:cNvPr>
          <p:cNvSpPr txBox="1">
            <a:spLocks/>
          </p:cNvSpPr>
          <p:nvPr/>
        </p:nvSpPr>
        <p:spPr>
          <a:xfrm>
            <a:off x="9962866" y="0"/>
            <a:ext cx="222913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solidFill>
                  <a:schemeClr val="bg1"/>
                </a:solidFill>
              </a:rPr>
              <a:t>경사 </a:t>
            </a:r>
            <a:r>
              <a:rPr kumimoji="1" lang="ko-KR" altLang="en-US" sz="2800" dirty="0" err="1">
                <a:solidFill>
                  <a:schemeClr val="bg1"/>
                </a:solidFill>
              </a:rPr>
              <a:t>하강법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64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98796-6C21-0114-B93C-7B9C32C1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037D8E-5E4D-F509-88FD-949DE2F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1717"/>
            <a:ext cx="7772400" cy="487463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518991E-F880-17E9-B9D5-0BD5C9DF11FA}"/>
              </a:ext>
            </a:extLst>
          </p:cNvPr>
          <p:cNvSpPr txBox="1">
            <a:spLocks/>
          </p:cNvSpPr>
          <p:nvPr/>
        </p:nvSpPr>
        <p:spPr>
          <a:xfrm>
            <a:off x="9962866" y="0"/>
            <a:ext cx="222913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</a:t>
            </a:r>
            <a:r>
              <a:rPr kumimoji="1" lang="ko-KR" altLang="en-US" sz="2800" dirty="0" err="1"/>
              <a:t>하강법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044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FD104-1C43-D3EE-AD74-414CD9B9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3AFD8-8272-1856-D4B8-27608C1C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0043"/>
            <a:ext cx="7772400" cy="5197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FA4F35-6CB0-A916-8757-7C4E8B0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7" t="4463" r="7701" b="2851"/>
          <a:stretch/>
        </p:blipFill>
        <p:spPr>
          <a:xfrm>
            <a:off x="213360" y="4053872"/>
            <a:ext cx="3291840" cy="259080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F05204E-26C4-456F-E3A0-78BB76588D67}"/>
              </a:ext>
            </a:extLst>
          </p:cNvPr>
          <p:cNvSpPr txBox="1">
            <a:spLocks/>
          </p:cNvSpPr>
          <p:nvPr/>
        </p:nvSpPr>
        <p:spPr>
          <a:xfrm>
            <a:off x="9962866" y="0"/>
            <a:ext cx="222913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</a:t>
            </a:r>
            <a:r>
              <a:rPr kumimoji="1" lang="ko-KR" altLang="en-US" sz="2800" dirty="0" err="1"/>
              <a:t>하강법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466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4C402B-1D9D-B565-78F0-995B19D3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0D32F8-25EC-6635-38B0-612A142B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2"/>
          <a:stretch/>
        </p:blipFill>
        <p:spPr>
          <a:xfrm>
            <a:off x="2209800" y="1660525"/>
            <a:ext cx="7772400" cy="42945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9254531-CA68-3C06-FB9A-223D9567239E}"/>
              </a:ext>
            </a:extLst>
          </p:cNvPr>
          <p:cNvSpPr txBox="1">
            <a:spLocks/>
          </p:cNvSpPr>
          <p:nvPr/>
        </p:nvSpPr>
        <p:spPr>
          <a:xfrm>
            <a:off x="9962866" y="0"/>
            <a:ext cx="222913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</a:t>
            </a:r>
            <a:r>
              <a:rPr kumimoji="1" lang="ko-KR" altLang="en-US" sz="2800" dirty="0" err="1"/>
              <a:t>하강법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5734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6A3242-A5CD-ED0E-EE98-1B31674A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highlight>
                  <a:srgbClr val="FFFF00"/>
                </a:highlight>
              </a:rPr>
              <a:t>경사 하강의 수렴 조건과 국소 최솟값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042A05-F02F-91B3-4FDF-9B1B7040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09A014-8F17-FF88-2250-0797EDC6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690688"/>
            <a:ext cx="7302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6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37D9A-183D-4CD1-B3F0-AF9AE1A9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B6E99-9D3C-CFB4-BF24-BD0D164E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27" y="1293829"/>
            <a:ext cx="7639145" cy="480441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5AC838-C1F4-DB5D-4172-EB39F478832A}"/>
              </a:ext>
            </a:extLst>
          </p:cNvPr>
          <p:cNvSpPr txBox="1">
            <a:spLocks/>
          </p:cNvSpPr>
          <p:nvPr/>
        </p:nvSpPr>
        <p:spPr>
          <a:xfrm>
            <a:off x="5813947" y="0"/>
            <a:ext cx="637805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하강의 수렴 조건과 국소 최솟값</a:t>
            </a:r>
          </a:p>
        </p:txBody>
      </p:sp>
    </p:spTree>
    <p:extLst>
      <p:ext uri="{BB962C8B-B14F-4D97-AF65-F5344CB8AC3E}">
        <p14:creationId xmlns:p14="http://schemas.microsoft.com/office/powerpoint/2010/main" val="236624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2B639-794D-A941-BC88-8806950D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82BA585-12E0-DAE3-3032-4790B0928EC4}"/>
              </a:ext>
            </a:extLst>
          </p:cNvPr>
          <p:cNvSpPr txBox="1">
            <a:spLocks/>
          </p:cNvSpPr>
          <p:nvPr/>
        </p:nvSpPr>
        <p:spPr>
          <a:xfrm>
            <a:off x="5813947" y="0"/>
            <a:ext cx="637805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하강의 수렴 조건과 국소 최솟값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34FAAB-4390-012B-CB05-56BEAC73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13" t="23481" r="16189"/>
          <a:stretch/>
        </p:blipFill>
        <p:spPr>
          <a:xfrm>
            <a:off x="673558" y="1736493"/>
            <a:ext cx="4503761" cy="33850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3AA2B0-729F-C206-36DA-37CDD9D3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3" t="26021" r="25359" b="11966"/>
          <a:stretch/>
        </p:blipFill>
        <p:spPr>
          <a:xfrm>
            <a:off x="6322863" y="1736493"/>
            <a:ext cx="5030937" cy="3385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A83556-6E98-9ACC-4253-1F327626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5436165"/>
            <a:ext cx="252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3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B9024-79E4-F054-8B5F-860E703B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9159F88-D069-53D7-8B65-87D411B400B4}"/>
              </a:ext>
            </a:extLst>
          </p:cNvPr>
          <p:cNvSpPr txBox="1">
            <a:spLocks/>
          </p:cNvSpPr>
          <p:nvPr/>
        </p:nvSpPr>
        <p:spPr>
          <a:xfrm>
            <a:off x="5813947" y="0"/>
            <a:ext cx="637805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하강의 수렴 조건과 국소 최솟값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3CF6A9-544A-90BD-E813-F327C4C9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75" y="1226052"/>
            <a:ext cx="8242449" cy="4939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656755-D760-B386-F622-BD64F910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285" y="3429000"/>
            <a:ext cx="2046311" cy="18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6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B47F1-798A-721F-41C8-5D0BCE5C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highlight>
                  <a:srgbClr val="FFFF00"/>
                </a:highlight>
              </a:rPr>
              <a:t>선형 회귀 모델의 수학적 표현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970AE0-505C-E7AB-BF12-9D69F663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3082"/>
            <a:ext cx="7772400" cy="489979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62ACAC-B1CF-DC80-79B4-4293FA5C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640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BB67EF-A427-D974-071D-36869F2D8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highlight>
                  <a:srgbClr val="FFFF00"/>
                </a:highlight>
              </a:rPr>
              <a:t>경사 하강을 활용한 선형 회귀 모델링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110AD1-8DF6-A084-3752-4F6C0875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20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AC54E-FF6D-20A3-EB91-05302BF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6920"/>
            <a:ext cx="7772400" cy="47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CDF27-D9EF-14A0-DB20-180A8FA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F89C5C9-A390-027F-BD2A-6CA30DF75C4D}"/>
              </a:ext>
            </a:extLst>
          </p:cNvPr>
          <p:cNvSpPr txBox="1">
            <a:spLocks/>
          </p:cNvSpPr>
          <p:nvPr/>
        </p:nvSpPr>
        <p:spPr>
          <a:xfrm>
            <a:off x="5813947" y="0"/>
            <a:ext cx="637805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하강을 활용한 선형 회귀 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681CCF-14F3-24FC-8DF8-EBF3AD99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8775"/>
            <a:ext cx="7772400" cy="48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7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674E04-9E2A-C8C7-9E68-77460B74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373EAA-2ED9-D4F7-1569-8E7FEF46F95C}"/>
              </a:ext>
            </a:extLst>
          </p:cNvPr>
          <p:cNvSpPr txBox="1">
            <a:spLocks/>
          </p:cNvSpPr>
          <p:nvPr/>
        </p:nvSpPr>
        <p:spPr>
          <a:xfrm>
            <a:off x="5813947" y="0"/>
            <a:ext cx="637805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하강을 활용한 선형 회귀 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06D284-E11E-88CD-058C-96E7DD4B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8041"/>
            <a:ext cx="7772400" cy="55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4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08DA10-2741-0E78-35B1-A939C1D5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23</a:t>
            </a:fld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0A1C3F-C0AB-A5E8-365C-CE3A698E0937}"/>
              </a:ext>
            </a:extLst>
          </p:cNvPr>
          <p:cNvSpPr txBox="1">
            <a:spLocks/>
          </p:cNvSpPr>
          <p:nvPr/>
        </p:nvSpPr>
        <p:spPr>
          <a:xfrm>
            <a:off x="5813947" y="0"/>
            <a:ext cx="6378054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경사 하강을 활용한 선형 회귀 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038A74-4499-205F-8950-8A8542A6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413" y="1164396"/>
            <a:ext cx="6775174" cy="54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04A708-2720-D110-8D34-AE2CA466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99" y="0"/>
            <a:ext cx="5029201" cy="1035719"/>
          </a:xfrm>
        </p:spPr>
        <p:txBody>
          <a:bodyPr>
            <a:normAutofit/>
          </a:bodyPr>
          <a:lstStyle/>
          <a:p>
            <a:r>
              <a:rPr kumimoji="1" lang="ko-KR" altLang="en-US" sz="2800" dirty="0"/>
              <a:t>선형 회귀 모델의 수학적 표현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7C888-411A-E1B3-FCF3-5B6343D3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75" y="1035719"/>
            <a:ext cx="8721250" cy="545715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0AA30-07E2-E8F4-50F3-5C1761D2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01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02851-E559-F34E-DBBB-849F30BD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8" y="1428750"/>
            <a:ext cx="8026876" cy="50641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EA3351-0292-6E6A-C9DC-B0D937DE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99A07F-309F-BBF7-BF14-B147D08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01" y="3541131"/>
            <a:ext cx="2725723" cy="1592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E8A52-16D4-C003-A00E-118314B4C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6051"/>
            <a:ext cx="5971521" cy="36703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FF72AD5-0AEA-2A79-1781-0642A2D6526C}"/>
              </a:ext>
            </a:extLst>
          </p:cNvPr>
          <p:cNvSpPr txBox="1">
            <a:spLocks/>
          </p:cNvSpPr>
          <p:nvPr/>
        </p:nvSpPr>
        <p:spPr>
          <a:xfrm>
            <a:off x="7162799" y="0"/>
            <a:ext cx="5029201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/>
              <a:t>선형 회귀 모델의 수학적 표현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042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276D93-9508-C410-5D3B-AE69F7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69" y="1035719"/>
            <a:ext cx="9282062" cy="532063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58E8B-85FD-BBDA-5950-8E95A2EE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E14F6A0-8C3D-D500-3FB5-C4F638552163}"/>
              </a:ext>
            </a:extLst>
          </p:cNvPr>
          <p:cNvSpPr txBox="1">
            <a:spLocks/>
          </p:cNvSpPr>
          <p:nvPr/>
        </p:nvSpPr>
        <p:spPr>
          <a:xfrm>
            <a:off x="7162799" y="0"/>
            <a:ext cx="5029201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/>
              <a:t>선형 회귀 모델의 수학적 표현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939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A7485-4241-AB77-2C97-2C8CF7F5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4E488-34DF-4050-120F-34674220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29" y="1035719"/>
            <a:ext cx="8710942" cy="532063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E9881B6-070C-4526-69BA-FC87369267ED}"/>
              </a:ext>
            </a:extLst>
          </p:cNvPr>
          <p:cNvSpPr txBox="1">
            <a:spLocks/>
          </p:cNvSpPr>
          <p:nvPr/>
        </p:nvSpPr>
        <p:spPr>
          <a:xfrm>
            <a:off x="7162799" y="0"/>
            <a:ext cx="5029201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/>
              <a:t>선형 회귀 모델의 수학적 표현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320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065E9A8-F814-2CBB-72BA-66C53A8A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highlight>
                  <a:srgbClr val="FFFF00"/>
                </a:highlight>
              </a:rPr>
              <a:t>선형 회귀 분석의 비용 함수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D251A-67CB-FAE3-9239-51ACF3D2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7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7D941E-BEE6-3FF2-B4F0-3D5C685D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6704"/>
            <a:ext cx="7772400" cy="47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FDC3F-6607-AC6B-E3BE-0D6CD135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68603C-62BE-8926-4692-E7C958F8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31" y="1091203"/>
            <a:ext cx="9053337" cy="512393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85D6B6D-211C-589E-A980-5104909FBB09}"/>
              </a:ext>
            </a:extLst>
          </p:cNvPr>
          <p:cNvSpPr txBox="1">
            <a:spLocks/>
          </p:cNvSpPr>
          <p:nvPr/>
        </p:nvSpPr>
        <p:spPr>
          <a:xfrm>
            <a:off x="7529513" y="0"/>
            <a:ext cx="4662487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선형 회귀 분석의 비용 함수</a:t>
            </a:r>
          </a:p>
        </p:txBody>
      </p:sp>
    </p:spTree>
    <p:extLst>
      <p:ext uri="{BB962C8B-B14F-4D97-AF65-F5344CB8AC3E}">
        <p14:creationId xmlns:p14="http://schemas.microsoft.com/office/powerpoint/2010/main" val="695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4A495-BA85-ACF4-FA69-E0BE39A1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45AB-7EB7-7A47-8E97-B6C69E82246F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20B01F-D21A-B32F-2B49-684D2B414F13}"/>
              </a:ext>
            </a:extLst>
          </p:cNvPr>
          <p:cNvSpPr txBox="1">
            <a:spLocks/>
          </p:cNvSpPr>
          <p:nvPr/>
        </p:nvSpPr>
        <p:spPr>
          <a:xfrm>
            <a:off x="7529513" y="0"/>
            <a:ext cx="4662487" cy="103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/>
              <a:t>선형 회귀 분석의 비용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14CCE9-7E31-1355-0E32-08D7253D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34" r="6103"/>
          <a:stretch/>
        </p:blipFill>
        <p:spPr>
          <a:xfrm>
            <a:off x="289561" y="1610804"/>
            <a:ext cx="5730240" cy="36363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A94489-89A5-9448-FE56-94C394B9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1" y="1426933"/>
            <a:ext cx="5958840" cy="40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0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143</Words>
  <Application>Microsoft Macintosh PowerPoint</Application>
  <PresentationFormat>와이드스크린</PresentationFormat>
  <Paragraphs>50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선형 회귀 모델의 수학적 표현</vt:lpstr>
      <vt:lpstr>선형 회귀 모델의 수학적 표현</vt:lpstr>
      <vt:lpstr>PowerPoint 프레젠테이션</vt:lpstr>
      <vt:lpstr>PowerPoint 프레젠테이션</vt:lpstr>
      <vt:lpstr>PowerPoint 프레젠테이션</vt:lpstr>
      <vt:lpstr>선형 회귀 분석의 비용 함수</vt:lpstr>
      <vt:lpstr>PowerPoint 프레젠테이션</vt:lpstr>
      <vt:lpstr>PowerPoint 프레젠테이션</vt:lpstr>
      <vt:lpstr>경사 하강법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경사 하강의 수렴 조건과 국소 최솟값</vt:lpstr>
      <vt:lpstr>PowerPoint 프레젠테이션</vt:lpstr>
      <vt:lpstr>PowerPoint 프레젠테이션</vt:lpstr>
      <vt:lpstr>PowerPoint 프레젠테이션</vt:lpstr>
      <vt:lpstr>경사 하강을 활용한 선형 회귀 모델링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이용욱</dc:creator>
  <cp:lastModifiedBy>이용욱</cp:lastModifiedBy>
  <cp:revision>3</cp:revision>
  <dcterms:created xsi:type="dcterms:W3CDTF">2025-03-01T10:26:15Z</dcterms:created>
  <dcterms:modified xsi:type="dcterms:W3CDTF">2025-03-02T12:06:46Z</dcterms:modified>
</cp:coreProperties>
</file>